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8" r:id="rId7"/>
    <p:sldId id="285" r:id="rId8"/>
    <p:sldId id="260" r:id="rId9"/>
    <p:sldId id="261" r:id="rId10"/>
    <p:sldId id="269" r:id="rId11"/>
    <p:sldId id="271" r:id="rId12"/>
    <p:sldId id="270" r:id="rId13"/>
    <p:sldId id="272" r:id="rId14"/>
    <p:sldId id="264" r:id="rId15"/>
    <p:sldId id="265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0.mp3"/><Relationship Id="rId2" Type="http://schemas.openxmlformats.org/officeDocument/2006/relationships/audio" Target="../media/media10.mp3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1.mp3"/><Relationship Id="rId2" Type="http://schemas.openxmlformats.org/officeDocument/2006/relationships/audio" Target="../media/media11.mp3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2.mp3"/><Relationship Id="rId3" Type="http://schemas.openxmlformats.org/officeDocument/2006/relationships/audio" Target="../media/media12.mp3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3.mp3"/><Relationship Id="rId3" Type="http://schemas.openxmlformats.org/officeDocument/2006/relationships/audio" Target="../media/media13.mp3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4.mp3"/><Relationship Id="rId3" Type="http://schemas.openxmlformats.org/officeDocument/2006/relationships/audio" Target="../media/media14.mp3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5.mp3"/><Relationship Id="rId2" Type="http://schemas.openxmlformats.org/officeDocument/2006/relationships/audio" Target="../media/media15.mp3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6.mp3"/><Relationship Id="rId2" Type="http://schemas.openxmlformats.org/officeDocument/2006/relationships/audio" Target="../media/media16.mp3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7.mp3"/><Relationship Id="rId2" Type="http://schemas.openxmlformats.org/officeDocument/2006/relationships/audio" Target="../media/media17.mp3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8.mp3"/><Relationship Id="rId2" Type="http://schemas.openxmlformats.org/officeDocument/2006/relationships/audio" Target="../media/media18.mp3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9.mp3"/><Relationship Id="rId2" Type="http://schemas.openxmlformats.org/officeDocument/2006/relationships/audio" Target="../media/media19.mp3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7.mp3"/><Relationship Id="rId2" Type="http://schemas.openxmlformats.org/officeDocument/2006/relationships/audio" Target="../media/media7.mp3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8.mp3"/><Relationship Id="rId2" Type="http://schemas.openxmlformats.org/officeDocument/2006/relationships/audio" Target="../media/media8.mp3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9.mp3"/><Relationship Id="rId2" Type="http://schemas.openxmlformats.org/officeDocument/2006/relationships/audio" Target="../media/media9.mp3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945515"/>
            <a:ext cx="11671300" cy="4966970"/>
          </a:xfrm>
          <a:prstGeom prst="rect">
            <a:avLst/>
          </a:prstGeom>
        </p:spPr>
      </p:pic>
      <p:pic>
        <p:nvPicPr>
          <p:cNvPr id="2" name="01(1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6350" y="38290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1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495300"/>
            <a:ext cx="10560685" cy="5867400"/>
          </a:xfrm>
          <a:prstGeom prst="rect">
            <a:avLst/>
          </a:prstGeom>
        </p:spPr>
      </p:pic>
      <p:pic>
        <p:nvPicPr>
          <p:cNvPr id="2" name="1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0725" y="49530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495300"/>
            <a:ext cx="10560685" cy="5867400"/>
          </a:xfrm>
          <a:prstGeom prst="rect">
            <a:avLst/>
          </a:prstGeom>
        </p:spPr>
      </p:pic>
      <p:pic>
        <p:nvPicPr>
          <p:cNvPr id="2" name="1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0725" y="49530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2d86f07edd36736da79d1108d1b4d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106680"/>
            <a:ext cx="3451860" cy="6644640"/>
          </a:xfrm>
          <a:prstGeom prst="rect">
            <a:avLst/>
          </a:prstGeom>
        </p:spPr>
      </p:pic>
      <p:pic>
        <p:nvPicPr>
          <p:cNvPr id="5" name="图片 4" descr="006a6b5487418ce5cd3db21ad88ea0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255" y="60960"/>
            <a:ext cx="3482340" cy="6736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6620" y="2848610"/>
            <a:ext cx="2778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注册页</a:t>
            </a:r>
            <a:r>
              <a:rPr lang="en-US" altLang="zh-CN" sz="3200"/>
              <a:t>/</a:t>
            </a:r>
            <a:r>
              <a:rPr lang="zh-CN" altLang="en-US" sz="3200"/>
              <a:t>登录页</a:t>
            </a:r>
            <a:endParaRPr lang="zh-CN" altLang="en-US" sz="3200"/>
          </a:p>
        </p:txBody>
      </p:sp>
      <p:pic>
        <p:nvPicPr>
          <p:cNvPr id="2" name="1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8350" y="10668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136cf480443257ed0ba280b591d5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3410" y="76200"/>
            <a:ext cx="3520440" cy="6705600"/>
          </a:xfrm>
          <a:prstGeom prst="rect">
            <a:avLst/>
          </a:prstGeom>
        </p:spPr>
      </p:pic>
      <p:pic>
        <p:nvPicPr>
          <p:cNvPr id="5" name="图片 4" descr="a01c12ad2b9dcdc91f0deb3df1484c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72390"/>
            <a:ext cx="3535680" cy="67132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74845" y="2979420"/>
            <a:ext cx="29190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首页</a:t>
            </a:r>
            <a:r>
              <a:rPr lang="en-US" altLang="zh-CN" sz="4000"/>
              <a:t>/</a:t>
            </a:r>
            <a:r>
              <a:rPr lang="zh-CN" altLang="en-US" sz="4000"/>
              <a:t>净化页</a:t>
            </a:r>
            <a:endParaRPr lang="zh-CN" altLang="en-US" sz="4000"/>
          </a:p>
        </p:txBody>
      </p:sp>
      <p:pic>
        <p:nvPicPr>
          <p:cNvPr id="2" name="13_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8350" y="7620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4da4641a967cec5f58272cead6381f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4555" y="45720"/>
            <a:ext cx="3505200" cy="6766560"/>
          </a:xfrm>
          <a:prstGeom prst="rect">
            <a:avLst/>
          </a:prstGeom>
        </p:spPr>
      </p:pic>
      <p:pic>
        <p:nvPicPr>
          <p:cNvPr id="5" name="图片 4" descr="97bd26c4bcfab5590ebf1c69e5f19f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" y="45720"/>
            <a:ext cx="3512820" cy="6736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4235" y="2698750"/>
            <a:ext cx="2778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消息列表</a:t>
            </a:r>
            <a:r>
              <a:rPr lang="en-US" altLang="zh-CN" sz="3200"/>
              <a:t>/</a:t>
            </a:r>
            <a:r>
              <a:rPr lang="zh-CN" altLang="en-US" sz="3200"/>
              <a:t>用户</a:t>
            </a:r>
            <a:endParaRPr lang="zh-CN" altLang="en-US" sz="3200"/>
          </a:p>
        </p:txBody>
      </p:sp>
      <p:pic>
        <p:nvPicPr>
          <p:cNvPr id="2" name="1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5330" y="4572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ba4b43a41f7d222abc3a356b2868f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10" y="356870"/>
            <a:ext cx="10343515" cy="6143625"/>
          </a:xfrm>
          <a:prstGeom prst="rect">
            <a:avLst/>
          </a:prstGeom>
        </p:spPr>
      </p:pic>
      <p:pic>
        <p:nvPicPr>
          <p:cNvPr id="5" name="15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7825" y="35687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d091eb517cc3ff98a1801afb10eb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95250"/>
            <a:ext cx="9526905" cy="6667500"/>
          </a:xfrm>
          <a:prstGeom prst="rect">
            <a:avLst/>
          </a:prstGeom>
        </p:spPr>
      </p:pic>
      <p:pic>
        <p:nvPicPr>
          <p:cNvPr id="5" name="1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1455" y="9525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4895c0687f85b907fc2a1cf4b56b4d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312420"/>
            <a:ext cx="8862060" cy="6233160"/>
          </a:xfrm>
          <a:prstGeom prst="rect">
            <a:avLst/>
          </a:prstGeom>
        </p:spPr>
      </p:pic>
      <p:pic>
        <p:nvPicPr>
          <p:cNvPr id="6" name="17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6135" y="13335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89dcf7a98301fd4b5baae238dffbe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8830" y="2015490"/>
            <a:ext cx="8054340" cy="2827020"/>
          </a:xfrm>
          <a:prstGeom prst="rect">
            <a:avLst/>
          </a:prstGeom>
        </p:spPr>
      </p:pic>
      <p:pic>
        <p:nvPicPr>
          <p:cNvPr id="5" name="1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16085" y="65341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735df77bf7e8352fa725393c9cb7f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8840" y="1527810"/>
            <a:ext cx="7894320" cy="3802380"/>
          </a:xfrm>
          <a:prstGeom prst="rect">
            <a:avLst/>
          </a:prstGeom>
        </p:spPr>
      </p:pic>
      <p:pic>
        <p:nvPicPr>
          <p:cNvPr id="5" name="19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3160" y="59245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1014095"/>
            <a:ext cx="11349990" cy="4830445"/>
          </a:xfrm>
          <a:prstGeom prst="rect">
            <a:avLst/>
          </a:prstGeom>
        </p:spPr>
      </p:pic>
      <p:pic>
        <p:nvPicPr>
          <p:cNvPr id="2" name="0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5695" y="6921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1604645"/>
            <a:ext cx="857250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1066165"/>
            <a:ext cx="11104245" cy="4725670"/>
          </a:xfrm>
          <a:prstGeom prst="rect">
            <a:avLst/>
          </a:prstGeom>
        </p:spPr>
      </p:pic>
      <p:pic>
        <p:nvPicPr>
          <p:cNvPr id="2" name="03_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3140" y="57086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749935"/>
            <a:ext cx="11637010" cy="5358765"/>
          </a:xfrm>
          <a:prstGeom prst="rect">
            <a:avLst/>
          </a:prstGeom>
        </p:spPr>
      </p:pic>
      <p:pic>
        <p:nvPicPr>
          <p:cNvPr id="2" name="04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9205" y="19304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749935"/>
            <a:ext cx="11637010" cy="5358765"/>
          </a:xfrm>
          <a:prstGeom prst="rect">
            <a:avLst/>
          </a:prstGeom>
        </p:spPr>
      </p:pic>
      <p:pic>
        <p:nvPicPr>
          <p:cNvPr id="2" name="05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9205" y="17335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b62c57bdce78365453c94c28354c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3725" y="285750"/>
            <a:ext cx="3747135" cy="6287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9255" y="2322195"/>
            <a:ext cx="768985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800"/>
              <a:t>项目理念</a:t>
            </a:r>
            <a:endParaRPr lang="zh-CN" altLang="en-US" sz="13800"/>
          </a:p>
        </p:txBody>
      </p:sp>
      <p:pic>
        <p:nvPicPr>
          <p:cNvPr id="2" name="0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255" y="28575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b62c57bdce78365453c94c28354c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3725" y="285750"/>
            <a:ext cx="3747135" cy="6287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9255" y="2322195"/>
            <a:ext cx="768985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800"/>
              <a:t>项目理念</a:t>
            </a:r>
            <a:endParaRPr lang="zh-CN" altLang="en-US" sz="13800"/>
          </a:p>
        </p:txBody>
      </p:sp>
      <p:pic>
        <p:nvPicPr>
          <p:cNvPr id="2" name="07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255" y="28575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920750"/>
            <a:ext cx="11787505" cy="5016500"/>
          </a:xfrm>
          <a:prstGeom prst="rect">
            <a:avLst/>
          </a:prstGeom>
        </p:spPr>
      </p:pic>
      <p:pic>
        <p:nvPicPr>
          <p:cNvPr id="2" name="0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4770" y="32321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920750"/>
            <a:ext cx="11787505" cy="5016500"/>
          </a:xfrm>
          <a:prstGeom prst="rect">
            <a:avLst/>
          </a:prstGeom>
        </p:spPr>
      </p:pic>
      <p:pic>
        <p:nvPicPr>
          <p:cNvPr id="2" name="09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4770" y="42545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WPS 演示</Application>
  <PresentationFormat>宽屏</PresentationFormat>
  <Paragraphs>10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もっと</cp:lastModifiedBy>
  <cp:revision>7</cp:revision>
  <dcterms:created xsi:type="dcterms:W3CDTF">2019-12-22T15:53:00Z</dcterms:created>
  <dcterms:modified xsi:type="dcterms:W3CDTF">2020-01-10T07:26:24Z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2052-11.1.0.8584</vt:lpwstr>
  </property>
</Properties>
</file>